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459" r:id="rId2"/>
    <p:sldId id="670" r:id="rId3"/>
    <p:sldId id="726" r:id="rId4"/>
    <p:sldId id="727" r:id="rId5"/>
    <p:sldId id="518" r:id="rId6"/>
    <p:sldId id="753" r:id="rId7"/>
    <p:sldId id="754" r:id="rId8"/>
    <p:sldId id="755" r:id="rId9"/>
    <p:sldId id="756" r:id="rId10"/>
    <p:sldId id="757" r:id="rId11"/>
    <p:sldId id="758" r:id="rId12"/>
    <p:sldId id="675" r:id="rId13"/>
    <p:sldId id="581" r:id="rId14"/>
    <p:sldId id="650" r:id="rId15"/>
    <p:sldId id="582" r:id="rId16"/>
    <p:sldId id="501" r:id="rId17"/>
    <p:sldId id="465" r:id="rId18"/>
    <p:sldId id="466" r:id="rId19"/>
    <p:sldId id="467" r:id="rId20"/>
    <p:sldId id="474" r:id="rId21"/>
    <p:sldId id="695" r:id="rId22"/>
    <p:sldId id="696" r:id="rId23"/>
    <p:sldId id="736" r:id="rId24"/>
    <p:sldId id="605" r:id="rId25"/>
    <p:sldId id="540" r:id="rId26"/>
    <p:sldId id="741" r:id="rId27"/>
    <p:sldId id="761" r:id="rId28"/>
    <p:sldId id="759" r:id="rId29"/>
    <p:sldId id="762" r:id="rId30"/>
    <p:sldId id="760" r:id="rId31"/>
    <p:sldId id="763" r:id="rId32"/>
    <p:sldId id="709" r:id="rId33"/>
    <p:sldId id="710" r:id="rId34"/>
    <p:sldId id="711" r:id="rId35"/>
    <p:sldId id="712" r:id="rId36"/>
    <p:sldId id="450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4660"/>
  </p:normalViewPr>
  <p:slideViewPr>
    <p:cSldViewPr>
      <p:cViewPr varScale="1">
        <p:scale>
          <a:sx n="111" d="100"/>
          <a:sy n="111" d="100"/>
        </p:scale>
        <p:origin x="181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14/01/2023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14/01/2023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15-01-2023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Every tribe every tongue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 heart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 knee we will bow to the risen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 Him up lift Him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 singing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Oo</a:t>
            </a:r>
            <a:r>
              <a:rPr lang="en-GB" sz="4000" dirty="0">
                <a:solidFill>
                  <a:schemeClr val="bg1"/>
                </a:solidFill>
              </a:rPr>
              <a:t>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267609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624375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44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07763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5000" dirty="0">
                <a:solidFill>
                  <a:schemeClr val="bg1"/>
                </a:solidFill>
              </a:rPr>
              <a:t>All my life You have been so </a:t>
            </a:r>
            <a:r>
              <a:rPr lang="en-GB" sz="5000" dirty="0" err="1">
                <a:solidFill>
                  <a:schemeClr val="bg1"/>
                </a:solidFill>
              </a:rPr>
              <a:t>so</a:t>
            </a:r>
            <a:r>
              <a:rPr lang="en-GB" sz="50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171942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0708507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221546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Speak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7136201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Abby Benton | Carlene Prince | Dustin Smith | Jesse Reeves | Kristen Dutton | Raina Pratt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Here Be Lions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BEC Worship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Raina Pratt publishing designee (Admin. by Song Solutions www.songsolutions.org)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heart and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mind</a:t>
            </a:r>
          </a:p>
          <a:p>
            <a:r>
              <a:rPr lang="en-GB" sz="4600" dirty="0" err="1">
                <a:solidFill>
                  <a:schemeClr val="bg1"/>
                </a:solidFill>
              </a:rPr>
              <a:t>'Cause</a:t>
            </a:r>
            <a:r>
              <a:rPr lang="en-GB" sz="4600" dirty="0">
                <a:solidFill>
                  <a:schemeClr val="bg1"/>
                </a:solidFill>
              </a:rPr>
              <a:t> I know there is peace within Your presence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'Til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dark addiction starts to break</a:t>
            </a:r>
          </a:p>
          <a:p>
            <a:r>
              <a:rPr lang="en-GB" sz="4800" dirty="0">
                <a:solidFill>
                  <a:schemeClr val="bg1"/>
                </a:solidFill>
              </a:rPr>
              <a:t>Declaring there is hope and there is freedom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God Loves Me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3934735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Peter </a:t>
            </a:r>
            <a:r>
              <a:rPr lang="en-GB" sz="1200" dirty="0" err="1">
                <a:solidFill>
                  <a:schemeClr val="bg1"/>
                </a:solidFill>
              </a:rPr>
              <a:t>Bignall</a:t>
            </a:r>
            <a:r>
              <a:rPr lang="en-GB" sz="1200" dirty="0">
                <a:solidFill>
                  <a:schemeClr val="bg1"/>
                </a:solidFill>
              </a:rPr>
              <a:t> | Peter </a:t>
            </a:r>
            <a:r>
              <a:rPr lang="en-GB" sz="1200" dirty="0" err="1">
                <a:solidFill>
                  <a:schemeClr val="bg1"/>
                </a:solidFill>
              </a:rPr>
              <a:t>Tye</a:t>
            </a:r>
            <a:r>
              <a:rPr lang="en-GB" sz="1200" dirty="0">
                <a:solidFill>
                  <a:schemeClr val="bg1"/>
                </a:solidFill>
              </a:rPr>
              <a:t> | Steve Whitehouse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(</a:t>
            </a:r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) Your Name is power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healing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life</a:t>
            </a:r>
          </a:p>
          <a:p>
            <a:r>
              <a:rPr lang="en-GB" sz="4800" dirty="0">
                <a:solidFill>
                  <a:schemeClr val="bg1"/>
                </a:solidFill>
              </a:rPr>
              <a:t>Break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stronghold</a:t>
            </a:r>
          </a:p>
          <a:p>
            <a:r>
              <a:rPr lang="en-GB" sz="4800" dirty="0">
                <a:solidFill>
                  <a:schemeClr val="bg1"/>
                </a:solidFill>
              </a:rPr>
              <a:t>Shine through the shadows</a:t>
            </a:r>
          </a:p>
          <a:p>
            <a:r>
              <a:rPr lang="en-GB" sz="4800" dirty="0">
                <a:solidFill>
                  <a:schemeClr val="bg1"/>
                </a:solidFill>
              </a:rPr>
              <a:t>Burn like a fire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fear and all anxiety</a:t>
            </a:r>
          </a:p>
          <a:p>
            <a:r>
              <a:rPr lang="en-GB" sz="4600" dirty="0">
                <a:solidFill>
                  <a:schemeClr val="bg1"/>
                </a:solidFill>
              </a:rPr>
              <a:t>To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soul held captive by depression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939051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Shout Jesus from the mountains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streets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darkness over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enemy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for my </a:t>
            </a:r>
            <a:r>
              <a:rPr lang="en-GB" sz="4800" dirty="0" err="1">
                <a:solidFill>
                  <a:schemeClr val="bg1"/>
                </a:solidFill>
              </a:rPr>
              <a:t>fam'ly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I speak the holy Name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873129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884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611505" y="683404"/>
            <a:ext cx="792099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4" name="Picture 3" descr="A picture containing text, screenshot, sign&#10;&#10;Description automatically generated">
            <a:extLst>
              <a:ext uri="{FF2B5EF4-FFF2-40B4-BE49-F238E27FC236}">
                <a16:creationId xmlns:a16="http://schemas.microsoft.com/office/drawing/2014/main" id="{6C5C9096-A1AD-3195-2CA6-B37DA85F01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" r="9231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590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7707" y="0"/>
            <a:ext cx="7328585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5E1F702E-FF7B-35A5-CB22-D42E759E5D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52" r="1" b="2107"/>
          <a:stretch/>
        </p:blipFill>
        <p:spPr>
          <a:xfrm>
            <a:off x="1095447" y="10"/>
            <a:ext cx="6953105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87FD03E-7A37-4C26-45C1-BAE99E25D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632" y="643466"/>
            <a:ext cx="409473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8974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F080DD-9A55-9387-699C-C853F1D6DE70}"/>
              </a:ext>
            </a:extLst>
          </p:cNvPr>
          <p:cNvSpPr txBox="1"/>
          <p:nvPr/>
        </p:nvSpPr>
        <p:spPr>
          <a:xfrm>
            <a:off x="251520" y="476672"/>
            <a:ext cx="33555728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🇳 🇪 🇼 🇩 🇦 🇾  2⃣0⃣2⃣3⃣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Parents/Carers of 11-18 </a:t>
            </a:r>
            <a:r>
              <a:rPr lang="en-GB" dirty="0" err="1">
                <a:solidFill>
                  <a:schemeClr val="bg1"/>
                </a:solidFill>
              </a:rPr>
              <a:t>yr</a:t>
            </a:r>
            <a:r>
              <a:rPr lang="en-GB" dirty="0">
                <a:solidFill>
                  <a:schemeClr val="bg1"/>
                </a:solidFill>
              </a:rPr>
              <a:t> olds (year groups 6 - year groups 13)...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BOOKINGS ARE NOW OPEN!!</a:t>
            </a:r>
          </a:p>
          <a:p>
            <a:r>
              <a:rPr lang="en-GB" dirty="0">
                <a:solidFill>
                  <a:schemeClr val="bg1"/>
                </a:solidFill>
              </a:rPr>
              <a:t>All the relevant info- including links to each of the 3 booking steps are in </a:t>
            </a:r>
          </a:p>
          <a:p>
            <a:r>
              <a:rPr lang="en-GB" dirty="0">
                <a:solidFill>
                  <a:schemeClr val="bg1"/>
                </a:solidFill>
              </a:rPr>
              <a:t>the letter linked below:👇🏼👇🏼👇🏼👇🏼👇🏼👇🏼👇🏼👇🏼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Bit.ly/newday2023invitePlease note, the early bird cut off is 31st Jan.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Do get in touch if you have any questions or need to talk about finances!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202 days and counting...⏳⛺🎪⛺🎪⛺🎪⛺🎪⛺🎪Ps.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Here's a brief 60 second </a:t>
            </a:r>
            <a:r>
              <a:rPr lang="en-GB" dirty="0" err="1">
                <a:solidFill>
                  <a:schemeClr val="bg1"/>
                </a:solidFill>
              </a:rPr>
              <a:t>Newday</a:t>
            </a:r>
            <a:r>
              <a:rPr lang="en-GB" dirty="0">
                <a:solidFill>
                  <a:schemeClr val="bg1"/>
                </a:solidFill>
              </a:rPr>
              <a:t> promo for anyone who needs it...</a:t>
            </a:r>
          </a:p>
        </p:txBody>
      </p:sp>
    </p:spTree>
    <p:extLst>
      <p:ext uri="{BB962C8B-B14F-4D97-AF65-F5344CB8AC3E}">
        <p14:creationId xmlns:p14="http://schemas.microsoft.com/office/powerpoint/2010/main" val="3505595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God loves me I'm </a:t>
            </a:r>
            <a:r>
              <a:rPr lang="en-GB" sz="5400" dirty="0" err="1">
                <a:solidFill>
                  <a:schemeClr val="bg1"/>
                </a:solidFill>
              </a:rPr>
              <a:t>gonna</a:t>
            </a:r>
            <a:r>
              <a:rPr lang="en-GB" sz="5400" dirty="0">
                <a:solidFill>
                  <a:schemeClr val="bg1"/>
                </a:solidFill>
              </a:rPr>
              <a:t> shout it out</a:t>
            </a:r>
          </a:p>
          <a:p>
            <a:r>
              <a:rPr lang="en-GB" sz="5400" dirty="0">
                <a:solidFill>
                  <a:schemeClr val="bg1"/>
                </a:solidFill>
              </a:rPr>
              <a:t>God loves me I </a:t>
            </a:r>
            <a:r>
              <a:rPr lang="en-GB" sz="5400" dirty="0" err="1">
                <a:solidFill>
                  <a:schemeClr val="bg1"/>
                </a:solidFill>
              </a:rPr>
              <a:t>wanna</a:t>
            </a:r>
            <a:r>
              <a:rPr lang="en-GB" sz="5400" dirty="0">
                <a:solidFill>
                  <a:schemeClr val="bg1"/>
                </a:solidFill>
              </a:rPr>
              <a:t> live it out</a:t>
            </a:r>
          </a:p>
          <a:p>
            <a:r>
              <a:rPr lang="en-GB" sz="5400" dirty="0">
                <a:solidFill>
                  <a:schemeClr val="bg1"/>
                </a:solidFill>
              </a:rPr>
              <a:t>God loves me I know He loves me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22731014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day 2023">
            <a:hlinkClick r:id="" action="ppaction://media"/>
            <a:extLst>
              <a:ext uri="{FF2B5EF4-FFF2-40B4-BE49-F238E27FC236}">
                <a16:creationId xmlns:a16="http://schemas.microsoft.com/office/drawing/2014/main" id="{14F40FDA-6CF3-D6F2-1573-EC97795C27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1152" y="764704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28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33381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In Christ Alone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3350395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Keith Getty | Stuart Townend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In Christ alone my hope is found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 is my light my strength my song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Cornerstone this solid Ground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Firm through the fiercest drought and storm</a:t>
            </a:r>
          </a:p>
          <a:p>
            <a:r>
              <a:rPr lang="en-GB" sz="3800" dirty="0">
                <a:solidFill>
                  <a:schemeClr val="bg1"/>
                </a:solidFill>
              </a:rPr>
              <a:t>What heights of love what depths of peace</a:t>
            </a:r>
          </a:p>
          <a:p>
            <a:r>
              <a:rPr lang="en-GB" sz="3800" dirty="0">
                <a:solidFill>
                  <a:schemeClr val="bg1"/>
                </a:solidFill>
              </a:rPr>
              <a:t>When fears are stilled when strivings cease</a:t>
            </a:r>
          </a:p>
          <a:p>
            <a:r>
              <a:rPr lang="en-GB" sz="3800" dirty="0">
                <a:solidFill>
                  <a:schemeClr val="bg1"/>
                </a:solidFill>
              </a:rPr>
              <a:t>My Comforter my All in All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love of Christ I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In Christ alone who took on flesh</a:t>
            </a:r>
          </a:p>
          <a:p>
            <a:r>
              <a:rPr lang="en-GB" sz="3800" dirty="0">
                <a:solidFill>
                  <a:schemeClr val="bg1"/>
                </a:solidFill>
              </a:rPr>
              <a:t>Fullness of God in helpless babe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gift of love and righteousness</a:t>
            </a:r>
          </a:p>
          <a:p>
            <a:r>
              <a:rPr lang="en-GB" sz="3800" dirty="0">
                <a:solidFill>
                  <a:schemeClr val="bg1"/>
                </a:solidFill>
              </a:rPr>
              <a:t>Scorned by the ones He came to save</a:t>
            </a:r>
          </a:p>
          <a:p>
            <a:r>
              <a:rPr lang="en-GB" sz="3800" dirty="0">
                <a:solidFill>
                  <a:schemeClr val="bg1"/>
                </a:solidFill>
              </a:rPr>
              <a:t>Till on that cross as Jesus died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The wrath of God was satisfied</a:t>
            </a:r>
          </a:p>
          <a:p>
            <a:r>
              <a:rPr lang="en-GB" sz="3800" dirty="0">
                <a:solidFill>
                  <a:schemeClr val="bg1"/>
                </a:solidFill>
              </a:rPr>
              <a:t>For every sin on Him was laid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death of Christ I 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in the ground His body lay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 of the world by darkness slain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Then bursting forth in glorious Day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 from the grave He rose again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as He stands in victory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Sin's curse has lost its grip on me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I am His and He is mine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Bought with the precious blood of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No guilt in life no fear in death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is the power of Christ in me</a:t>
            </a:r>
          </a:p>
          <a:p>
            <a:r>
              <a:rPr lang="en-GB" sz="3800" dirty="0">
                <a:solidFill>
                  <a:schemeClr val="bg1"/>
                </a:solidFill>
              </a:rPr>
              <a:t>From life's first cry to final breath</a:t>
            </a:r>
          </a:p>
          <a:p>
            <a:r>
              <a:rPr lang="en-GB" sz="3800" dirty="0">
                <a:solidFill>
                  <a:schemeClr val="bg1"/>
                </a:solidFill>
              </a:rPr>
              <a:t>Jesus commands my destiny</a:t>
            </a:r>
          </a:p>
          <a:p>
            <a:r>
              <a:rPr lang="en-GB" sz="3800" dirty="0">
                <a:solidFill>
                  <a:schemeClr val="bg1"/>
                </a:solidFill>
              </a:rPr>
              <a:t>No power of hell no scheme of man</a:t>
            </a:r>
          </a:p>
          <a:p>
            <a:r>
              <a:rPr lang="en-GB" sz="3800" dirty="0">
                <a:solidFill>
                  <a:schemeClr val="bg1"/>
                </a:solidFill>
              </a:rPr>
              <a:t>Can ever pluck me from His hand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Till He returns or calls me home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power of Christ I'll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When I'm in the sun having fun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Then I know that He loves 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When I feel the rain I feel the same</a:t>
            </a:r>
          </a:p>
          <a:p>
            <a:r>
              <a:rPr lang="en-GB" sz="5400" dirty="0" err="1">
                <a:solidFill>
                  <a:schemeClr val="bg1"/>
                </a:solidFill>
              </a:rPr>
              <a:t>'Cause</a:t>
            </a:r>
            <a:r>
              <a:rPr lang="en-GB" sz="5400" dirty="0">
                <a:solidFill>
                  <a:schemeClr val="bg1"/>
                </a:solidFill>
              </a:rPr>
              <a:t> He's the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3372367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Never </a:t>
            </a:r>
            <a:r>
              <a:rPr lang="en-GB" sz="4400" b="0" i="0" dirty="0" err="1">
                <a:solidFill>
                  <a:srgbClr val="00A3E0"/>
                </a:solidFill>
                <a:effectLst/>
                <a:latin typeface="akagi_probook"/>
              </a:rPr>
              <a:t>Gonna</a:t>
            </a:r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 Stop Singing 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7054533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Matt Vaughan | Ran Jackson | Tom Smith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2015 Brand Vaughan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Evident Music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Jesus Culture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Songsmiff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called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Into darkness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reached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save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2471790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conquered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crossed the divide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Lost in our sin You made us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can we ever hold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can't hold back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lift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176048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Higher </a:t>
            </a:r>
            <a:r>
              <a:rPr lang="en-GB" sz="4000" dirty="0" err="1">
                <a:solidFill>
                  <a:schemeClr val="bg1"/>
                </a:solidFill>
              </a:rPr>
              <a:t>higher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Hearts burning bright like a fire </a:t>
            </a:r>
            <a:r>
              <a:rPr lang="en-GB" sz="4000" dirty="0" err="1">
                <a:solidFill>
                  <a:schemeClr val="bg1"/>
                </a:solidFill>
              </a:rPr>
              <a:t>fire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Voices unite make it louder </a:t>
            </a:r>
            <a:r>
              <a:rPr lang="en-GB" sz="4000" dirty="0" err="1">
                <a:solidFill>
                  <a:schemeClr val="bg1"/>
                </a:solidFill>
              </a:rPr>
              <a:t>louder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We're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 singing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Oo</a:t>
            </a:r>
            <a:r>
              <a:rPr lang="en-GB" sz="4000" dirty="0">
                <a:solidFill>
                  <a:schemeClr val="bg1"/>
                </a:solidFill>
              </a:rPr>
              <a:t> we're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 (singing)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3914056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longer bound in chains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rescued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called me by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621448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2878</TotalTime>
  <Words>1241</Words>
  <Application>Microsoft Office PowerPoint</Application>
  <PresentationFormat>On-screen Show (4:3)</PresentationFormat>
  <Paragraphs>214</Paragraphs>
  <Slides>36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akagi_probook</vt:lpstr>
      <vt:lpstr>Arial</vt:lpstr>
      <vt:lpstr>Calibri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241</cp:revision>
  <dcterms:created xsi:type="dcterms:W3CDTF">2019-09-23T12:06:27Z</dcterms:created>
  <dcterms:modified xsi:type="dcterms:W3CDTF">2023-01-14T18:38:49Z</dcterms:modified>
</cp:coreProperties>
</file>

<file path=docProps/thumbnail.jpeg>
</file>